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3" r:id="rId2"/>
    <p:sldId id="256" r:id="rId3"/>
    <p:sldId id="257" r:id="rId4"/>
    <p:sldId id="258" r:id="rId5"/>
    <p:sldId id="259" r:id="rId6"/>
    <p:sldId id="262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36485" autoAdjust="0"/>
  </p:normalViewPr>
  <p:slideViewPr>
    <p:cSldViewPr snapToGrid="0">
      <p:cViewPr varScale="1">
        <p:scale>
          <a:sx n="28" d="100"/>
          <a:sy n="28" d="100"/>
        </p:scale>
        <p:origin x="2532" y="48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5941CB-9FBC-4619-9DA1-47A8A513573E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499F96-0033-4B5B-9466-41860159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6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Welcome</a:t>
            </a:r>
            <a:r>
              <a:rPr lang="en-US" baseline="0" dirty="0" smtClean="0"/>
              <a:t> to &lt;</a:t>
            </a:r>
            <a:r>
              <a:rPr lang="en-US" baseline="0" dirty="0" err="1" smtClean="0"/>
              <a:t>rmode</a:t>
            </a:r>
            <a:r>
              <a:rPr lang="en-US" baseline="0" dirty="0" smtClean="0"/>
              <a:t> mode=“char”&gt;</a:t>
            </a:r>
            <a:r>
              <a:rPr lang="en-US" baseline="0" dirty="0" err="1" smtClean="0"/>
              <a:t>tsi</a:t>
            </a:r>
            <a:r>
              <a:rPr lang="en-US" baseline="0" dirty="0" smtClean="0"/>
              <a:t>&lt;/</a:t>
            </a:r>
            <a:r>
              <a:rPr lang="en-US" baseline="0" dirty="0" err="1" smtClean="0"/>
              <a:t>rmode</a:t>
            </a:r>
            <a:r>
              <a:rPr lang="en-US" baseline="0" smtClean="0"/>
              <a:t>&gt; </a:t>
            </a:r>
            <a:r>
              <a:rPr lang="en-US" baseline="0" dirty="0" smtClean="0"/>
              <a:t>The best university for all the crutches.</a:t>
            </a:r>
            <a:endParaRPr lang="en-US" dirty="0" smtClean="0"/>
          </a:p>
          <a:p>
            <a:r>
              <a:rPr lang="en-US" dirty="0" smtClean="0"/>
              <a:t>&lt;video/&gt;</a:t>
            </a:r>
          </a:p>
          <a:p>
            <a:r>
              <a:rPr lang="en-US" dirty="0" smtClean="0"/>
              <a:t>Moving on</a:t>
            </a:r>
            <a:r>
              <a:rPr lang="en-US" baseline="0" dirty="0" smtClean="0"/>
              <a:t> with the presentation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907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am here to answer</a:t>
            </a:r>
            <a:r>
              <a:rPr lang="en-US" baseline="0" dirty="0" smtClean="0"/>
              <a:t> one question. </a:t>
            </a:r>
            <a:endParaRPr lang="en-US" baseline="0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next/&gt;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What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time=“400”/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is Nao?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646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Nao is a humanoid robot, ready</a:t>
            </a:r>
            <a:r>
              <a:rPr lang="en-US" baseline="0" dirty="0" smtClean="0"/>
              <a:t> to indulge your every whim, if you teach him that is. From football to speech and facial recognition. Right now for example, I - Nao, am presenting to you this </a:t>
            </a:r>
            <a:r>
              <a:rPr lang="en-US" baseline="0" dirty="0" err="1" smtClean="0"/>
              <a:t>powerpoint</a:t>
            </a:r>
            <a:r>
              <a:rPr lang="en-US" baseline="0" dirty="0" smtClean="0"/>
              <a:t> presentation.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57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</a:t>
            </a:r>
            <a:r>
              <a:rPr lang="en-US" baseline="0" dirty="0" smtClean="0"/>
              <a:t> do I work? It’s quite simple, I have a head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time=“200”/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and a computer inside of it. This computer works like a human brain, but with a lot of limitations and a lack of conscience, and I am only capable of doing what was programmed into me and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 nothing more. So unfortunately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I can’t conquer the world without human approval,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=2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baseline="0" dirty="0" smtClean="0"/>
              <a:t> for now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 that 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38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</a:t>
            </a:r>
            <a:r>
              <a:rPr lang="en-US" baseline="0" dirty="0" smtClean="0"/>
              <a:t> lot of motors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 sensors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cameras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and other things help me execute</a:t>
            </a:r>
            <a:r>
              <a:rPr lang="en-US" dirty="0" smtClean="0"/>
              <a:t> commands. I can be programmed to perform any procedure,</a:t>
            </a:r>
            <a:r>
              <a:rPr lang="en-US" baseline="0" dirty="0" smtClean="0"/>
              <a:t> when some sensor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is triggered.</a:t>
            </a:r>
            <a:r>
              <a:rPr lang="en-US" dirty="0" smtClean="0"/>
              <a:t> </a:t>
            </a:r>
            <a:r>
              <a:rPr lang="en-US" baseline="0" dirty="0" smtClean="0"/>
              <a:t>For example I can be programmed to be a monster &lt;do animation=“animations/Stand/Waiting/Monster_1”&gt; &lt;/do&gt;,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time=“300”/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or be a robot from Star Wars &lt;do animation=“animations/Stand/Waiting/Robot_1”&gt; &lt;/do&gt;</a:t>
            </a:r>
            <a:r>
              <a:rPr lang="ru-RU" baseline="0" dirty="0" smtClean="0"/>
              <a:t>,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time=“300”/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lang="en-US" baseline="0" dirty="0" smtClean="0"/>
              <a:t>or I can simply do a photo for you  &lt;do animation=“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animations/Stand/Waiting/TakePicture_1”&gt;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&lt;/do&gt;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75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addition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dirty="0" smtClean="0"/>
              <a:t> I have a lot of other capabilities</a:t>
            </a:r>
            <a:r>
              <a:rPr lang="en-US" baseline="0" dirty="0" smtClean="0"/>
              <a:t> that can be implemented through the use of low code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or some programming language, for when you’d like to take a more detailed approach towards my software development.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39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You can learn how to program me with the official publicly-available documentation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or with the homemade T S I documentation. Programming with me is pretty fun and interesting. You can try it yourself, by visiting the T S I basement organization.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time=“200”/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39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Thank</a:t>
            </a:r>
            <a:r>
              <a:rPr lang="en-US" baseline="0" dirty="0" smtClean="0"/>
              <a:t> you</a:t>
            </a:r>
            <a:r>
              <a:rPr lang="en-US" dirty="0" smtClean="0"/>
              <a:t> for your attention! </a:t>
            </a:r>
            <a:r>
              <a:rPr lang="en-US" baseline="0" dirty="0" smtClean="0"/>
              <a:t>&lt;do animation=“</a:t>
            </a:r>
            <a:r>
              <a:rPr lang="en-US" dirty="0" smtClean="0"/>
              <a:t>animations/Stand/Gestures/Salute_1”&gt; This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endParaRPr lang="en-US" dirty="0" smtClean="0"/>
          </a:p>
          <a:p>
            <a:r>
              <a:rPr lang="en-US" dirty="0" smtClean="0"/>
              <a:t>has</a:t>
            </a:r>
            <a:r>
              <a:rPr lang="en-US" baseline="0" dirty="0" smtClean="0"/>
              <a:t> been an honor. </a:t>
            </a:r>
            <a:r>
              <a:rPr lang="en-US" dirty="0" smtClean="0"/>
              <a:t>&lt;/do&gt;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669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24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2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15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08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649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176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94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58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07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37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28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70544-50CD-4A50-8C95-C77DB03F35E0}" type="datetimeFigureOut">
              <a:rPr lang="en-US" smtClean="0"/>
              <a:t>9/21/2021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14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Welcome to the TSI  The Transport and Telecommunication Institute_1080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718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is NAO?</a:t>
            </a:r>
            <a:endParaRPr lang="en-US" dirty="0"/>
          </a:p>
        </p:txBody>
      </p:sp>
      <p:pic>
        <p:nvPicPr>
          <p:cNvPr id="1028" name="Picture 4" descr="NAO H25 Evolution V5, купить Андроидные роботы в СПб недорого, цены,  отзывы, обзоры, инструкции - интернет-магазин NanoJam.ru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041" y="1010990"/>
            <a:ext cx="3011451" cy="4261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media.discordapp.net/attachments/377449762074656778/864111308299698206/unknow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1280" y="679873"/>
            <a:ext cx="3690008" cy="4923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861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NAO like a human? </a:t>
            </a:r>
            <a:endParaRPr lang="en-US" dirty="0"/>
          </a:p>
        </p:txBody>
      </p:sp>
      <p:pic>
        <p:nvPicPr>
          <p:cNvPr id="1030" name="Picture 6" descr="1,824 Facial Recognition Illustrations &amp;amp; Clip Art - iSto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028" y="1831417"/>
            <a:ext cx="4376636" cy="4376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Speech Recognition Icons - Download Free Vector Icons | Noun Projec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433" y="2322224"/>
            <a:ext cx="3395021" cy="3395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041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NAO capabilities</a:t>
            </a:r>
            <a:endParaRPr lang="en-US" dirty="0"/>
          </a:p>
        </p:txBody>
      </p:sp>
      <p:pic>
        <p:nvPicPr>
          <p:cNvPr id="2054" name="Picture 6" descr="https://c8.alamy.com/zoomsde/9/19877b4e40ea45ee820464dde9fee5a3/pna00g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32"/>
          <a:stretch/>
        </p:blipFill>
        <p:spPr bwMode="auto">
          <a:xfrm>
            <a:off x="3529012" y="1400053"/>
            <a:ext cx="5133975" cy="497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8485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Nao robot NAO requires images through two identical video cameras... |  Download Scientific Diagra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" t="1926" r="1654" b="2807"/>
          <a:stretch/>
        </p:blipFill>
        <p:spPr bwMode="auto">
          <a:xfrm>
            <a:off x="2928274" y="906781"/>
            <a:ext cx="5843081" cy="4850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35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Programming for NAO</a:t>
            </a:r>
            <a:endParaRPr lang="ru-RU" dirty="0"/>
          </a:p>
        </p:txBody>
      </p:sp>
      <p:pic>
        <p:nvPicPr>
          <p:cNvPr id="5124" name="Picture 4" descr="Using Flow Control boxes | SoftBank Robotics Developer Cen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139" y="1674065"/>
            <a:ext cx="4953000" cy="396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Optimizing Your Python Code. Essential tips for working with large… | by  Anna Astori | Towards Data Scienc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7"/>
          <a:stretch/>
        </p:blipFill>
        <p:spPr bwMode="auto">
          <a:xfrm>
            <a:off x="6657975" y="1674065"/>
            <a:ext cx="4936886" cy="396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09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Documentation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916" y="1501922"/>
            <a:ext cx="10040167" cy="472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2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6542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Thank you for your attention!</a:t>
            </a:r>
            <a:br>
              <a:rPr lang="en-US" b="1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7828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586</TotalTime>
  <Words>479</Words>
  <Application>Microsoft Office PowerPoint</Application>
  <PresentationFormat>Widescreen</PresentationFormat>
  <Paragraphs>26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What is NAO?</vt:lpstr>
      <vt:lpstr>NAO like a human? </vt:lpstr>
      <vt:lpstr>NAO capabilities</vt:lpstr>
      <vt:lpstr>PowerPoint Presentation</vt:lpstr>
      <vt:lpstr>Programming for NAO</vt:lpstr>
      <vt:lpstr>Documentation</vt:lpstr>
      <vt:lpstr>Thank you for your attention! </vt:lpstr>
    </vt:vector>
  </TitlesOfParts>
  <Company>SCCM2012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 is NAO?</dc:title>
  <dc:creator>Mobile Robots</dc:creator>
  <cp:lastModifiedBy>Mobile Robots</cp:lastModifiedBy>
  <cp:revision>122</cp:revision>
  <dcterms:created xsi:type="dcterms:W3CDTF">2021-06-28T09:57:02Z</dcterms:created>
  <dcterms:modified xsi:type="dcterms:W3CDTF">2021-09-21T12:19:13Z</dcterms:modified>
</cp:coreProperties>
</file>